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  <p:embeddedFont>
      <p:font typeface="Averag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slide" Target="slides/slide1.xml"/><Relationship Id="rId19" Type="http://schemas.openxmlformats.org/officeDocument/2006/relationships/font" Target="fonts/Average-regular.fntdata"/><Relationship Id="rId6" Type="http://schemas.openxmlformats.org/officeDocument/2006/relationships/slide" Target="slides/slide2.xml"/><Relationship Id="rId18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gif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c2456654b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c2456654b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Deploy ML Models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planned for today?</a:t>
            </a:r>
            <a:endParaRPr/>
          </a:p>
        </p:txBody>
      </p:sp>
      <p:sp>
        <p:nvSpPr>
          <p:cNvPr id="234" name="Google Shape;234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Why Deployment?</a:t>
            </a:r>
            <a:endParaRPr sz="18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423075"/>
            <a:ext cx="3677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Generalised Client-server architecture</a:t>
            </a:r>
            <a:endParaRPr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748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Importance of cloud</a:t>
            </a:r>
            <a:endParaRPr sz="18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321722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Using Built-in ML models from GCP and AWS 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298" y="3399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0" y="3725075"/>
            <a:ext cx="26814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Custom Server configuration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Google’s ML model vs Your ML model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219175" y="1701125"/>
            <a:ext cx="5038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Scalable</a:t>
            </a:r>
            <a:br>
              <a:rPr lang="en-GB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Continuous model evaluation and refinement</a:t>
            </a:r>
            <a:br>
              <a:rPr lang="en-GB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Trained using decoupled data</a:t>
            </a:r>
            <a:br>
              <a:rPr lang="en-GB" sz="1800"/>
            </a:br>
            <a:r>
              <a:rPr lang="en-GB" sz="1600"/>
              <a:t>( PS: Google doesn’t collect your data  -_- )</a:t>
            </a:r>
            <a:endParaRPr sz="1600"/>
          </a:p>
        </p:txBody>
      </p:sp>
      <p:pic>
        <p:nvPicPr>
          <p:cNvPr id="246" name="Google Shape;2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675" y="1460250"/>
            <a:ext cx="4477925" cy="248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529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deployment?</a:t>
            </a:r>
            <a:br>
              <a:rPr lang="en-GB"/>
            </a:b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			-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 model has to be deployed to handle real-time data.</a:t>
            </a:r>
            <a:br>
              <a:rPr lang="en-GB"/>
            </a:b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343325" y="2830325"/>
            <a:ext cx="14505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3F3F3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How?</a:t>
            </a:r>
            <a:endParaRPr sz="2400">
              <a:solidFill>
                <a:srgbClr val="F3F3F3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9400" y="2567200"/>
            <a:ext cx="28575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1425" y="1460250"/>
            <a:ext cx="3765576" cy="3379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idx="4294967295"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Client-Server Architecture</a:t>
            </a:r>
            <a:endParaRPr/>
          </a:p>
        </p:txBody>
      </p:sp>
      <p:sp>
        <p:nvSpPr>
          <p:cNvPr id="260" name="Google Shape;260;p21"/>
          <p:cNvSpPr txBox="1"/>
          <p:nvPr>
            <p:ph idx="4294967295" type="body"/>
          </p:nvPr>
        </p:nvSpPr>
        <p:spPr>
          <a:xfrm>
            <a:off x="4291375" y="124147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omic Sans MS"/>
                <a:ea typeface="Comic Sans MS"/>
                <a:cs typeface="Comic Sans MS"/>
                <a:sym typeface="Comic Sans MS"/>
              </a:rPr>
              <a:t>Distribute the workflow and seperate the workload</a:t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latin typeface="Comic Sans MS"/>
                <a:ea typeface="Comic Sans MS"/>
                <a:cs typeface="Comic Sans MS"/>
                <a:sym typeface="Comic Sans MS"/>
              </a:rPr>
              <a:t>Implement request-reply protocol</a:t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402" y="1439225"/>
            <a:ext cx="3555073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5827200" y="2406600"/>
            <a:ext cx="641700" cy="841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/>
        </p:nvSpPr>
        <p:spPr>
          <a:xfrm>
            <a:off x="494375" y="271375"/>
            <a:ext cx="44388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Handling various platforms!</a:t>
            </a:r>
            <a:endParaRPr sz="2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68" name="Google Shape;2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663" y="849900"/>
            <a:ext cx="7522676" cy="40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